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16A2E-7C33-4CF2-82DB-3DFC0E5C2B94}" v="35" dt="2023-03-22T15:21:19.432"/>
    <p1510:client id="{34342453-1B8E-4B5C-BABC-C3B1FA71E4FA}" v="118" dt="2023-03-22T19:57:47.363"/>
    <p1510:client id="{9918EBDD-CA99-47AF-A48F-FE978529B6E4}" v="81" dt="2023-03-22T16:56:27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9C00C-5763-8A5B-2E7E-2BF06E08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6" y="893393"/>
            <a:ext cx="10258816" cy="57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14E4-CF71-0757-A106-54652886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700435-630E-A4C6-A7B4-6C27E1D1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83807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2541-2A24-7FC1-6F95-AE31A27C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29FB16-D16D-B04C-0AD4-995F9EF43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8865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73D5-E9F5-490D-A2C9-79ABEACA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96FB2D-CAAD-3B2C-705E-DB468A2B1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9997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39D6-3ED8-54C8-A6BB-1324B32B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23A42-3D4B-6E06-55FE-DA2B2E25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63300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CE50-C59F-C9A6-3E20-7B3F9890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CA6159-7D0B-696E-0A92-C068979E8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9288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B5BD-3935-86E6-9BD0-3A185B12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DF353A2-4E46-037D-C6DB-278FCEFF6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87158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B24A-9A8A-178B-3D66-1857BE1B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BBFAE1-A19B-793D-F082-D0D29C810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78329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0E27-9E4A-2B71-7F88-00F3F5A6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642E23-C45D-1F62-93FF-87AF0B6DC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7803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5F6-4235-31EC-0705-5BD48A11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9FC1F0-19B3-A90C-8286-578857A1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34221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C449-79FF-35AC-D106-21AA019C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BE3A9B-A188-CCA0-D623-56C050D1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3396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21E3D3-54DB-01A5-279C-C20829DF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36" y="854432"/>
            <a:ext cx="11050073" cy="62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8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E7BB-FEA4-6CBF-84C9-987A457A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509730-5742-7288-7F70-406661344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91596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7F07-52F6-2F7C-ED7A-825A771F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34D777-9EF9-4973-503A-467B15AE9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11874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79F6-9EAF-9079-2B71-8BE4CB28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452993-AC46-000B-FDE8-318B9A5B9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37938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125D-7080-484D-6770-696A0120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18A7EE-3785-CD10-ABA6-5751602A6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391314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681D-2FE5-38E9-2D71-290E3047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F8A11C-B7EA-FA07-FCDB-06D764492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704021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47E8-2D41-B53D-FDF9-5A9F0742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A7431EC-67F3-8630-BF9C-86C8C646A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77991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09F9-8964-8900-12A3-BDFEE563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26F495-4808-9CE8-8FC8-4D4DE553A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49887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0D1-546D-6279-BD95-9882527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3E632A-BF4B-AAA4-26FB-E4B953EB4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65593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E3F8-43E9-F48D-9C4D-D0291E7D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A6A1A8-BFDB-4F7A-E578-351C5651E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86118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9B9F-5690-2BA1-C212-4D91A727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8DD3554-6E8A-E6CB-0A89-3CA84FA3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36889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76EEA8-905B-EAAB-66B6-20F559DB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5" y="264152"/>
            <a:ext cx="11296917" cy="63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3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8F2-1717-1549-0D23-D66D7C5C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42F8C8-5197-922E-D54D-B5BB67C2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21437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D48D-D41A-C472-10FD-544B992B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3C6DC4-41EA-9444-3223-1FCD1890A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769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3229-4795-FD71-49BB-336BBB0E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704FBC8-F337-5250-A6BD-323FD3B52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50538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4125-A895-3E5F-696A-1C5BC557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C15C7A-6343-E32A-2897-27E299290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39265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7C82-059A-53E8-3182-D1DB4344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7ABEA0-06FB-39E7-4382-7706046A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176" y="1825625"/>
            <a:ext cx="6929647" cy="4351338"/>
          </a:xfrm>
        </p:spPr>
      </p:pic>
    </p:spTree>
    <p:extLst>
      <p:ext uri="{BB962C8B-B14F-4D97-AF65-F5344CB8AC3E}">
        <p14:creationId xmlns:p14="http://schemas.microsoft.com/office/powerpoint/2010/main" val="427064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52BC-FC2C-4932-57B5-6FB6DC8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6EEB27-1C2B-FDBB-A776-F660CA624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94836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79BE-BA5D-5282-B349-4377CAFE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73FE6-C859-8AD5-4822-00DE747DC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573146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AD0E-E291-38B6-01B3-DFAAA4B6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64FCBD-31F6-D219-60FB-630041FF1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94692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4F20-F206-DCBB-8B1E-E7AAF8A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8AF21B-3933-B8F1-A17D-1942BE4F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901905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00F8-F544-2257-8537-50105953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B9326E-4911-ECF7-C406-6A5A05F2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29654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B35C-FE0B-C083-8D12-4F91F339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CB6760-F30F-D9F9-9848-9CEB33394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98" y="366019"/>
            <a:ext cx="11330950" cy="6079253"/>
          </a:xfrm>
        </p:spPr>
      </p:pic>
    </p:spTree>
    <p:extLst>
      <p:ext uri="{BB962C8B-B14F-4D97-AF65-F5344CB8AC3E}">
        <p14:creationId xmlns:p14="http://schemas.microsoft.com/office/powerpoint/2010/main" val="192416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1EAD-C136-CD33-23F0-E3C80860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12771C-95B2-97ED-5FC0-C7EDFBE77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91042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3F5-A45F-787E-8BEC-4DD3EC9D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6CCE80-3518-4879-8B34-D0F0D455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198509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73A-759A-36E2-3D70-207BE633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DBA20C-D242-CAAE-4734-36BDFDAA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63170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427B-DD22-1272-FE80-6393F13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C94DD7-F917-EA21-1D3B-DB24490C0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44496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5FE3-87EC-D92A-9CEE-0B607D98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39B7DF-8120-D913-9DC7-5301BC879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87803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DBA-8467-7547-D757-4A7EEBED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A26C7B-544D-D2EB-9A82-1E642BD05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02162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1727-6410-7193-2D06-B6BC935B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19451A-4770-4EDB-B512-504583276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99462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E233-752E-2A8A-95DA-4437EF3D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CCBDCC-1A3A-0D58-8052-1C7F92FD8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299141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DB65-14AA-B9D3-E7D4-9B5A52C1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4294B0-FFBC-5E04-E825-8C053F12B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453743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CE73-46F1-B2C8-A33B-409E1C13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01350251-F735-16E0-8ECD-087056615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14723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4508-77D6-24FE-37B7-CB7096B8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9442B8-CFFA-D359-3B73-E61CB92E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29" y="645062"/>
            <a:ext cx="10837260" cy="5832408"/>
          </a:xfrm>
        </p:spPr>
      </p:pic>
    </p:spTree>
    <p:extLst>
      <p:ext uri="{BB962C8B-B14F-4D97-AF65-F5344CB8AC3E}">
        <p14:creationId xmlns:p14="http://schemas.microsoft.com/office/powerpoint/2010/main" val="177406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8052-12E1-F712-6B98-2862E446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4A2A59-70D5-6943-9083-69B75FDDF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829" y="1825625"/>
            <a:ext cx="8112341" cy="4351338"/>
          </a:xfrm>
        </p:spPr>
      </p:pic>
    </p:spTree>
    <p:extLst>
      <p:ext uri="{BB962C8B-B14F-4D97-AF65-F5344CB8AC3E}">
        <p14:creationId xmlns:p14="http://schemas.microsoft.com/office/powerpoint/2010/main" val="1203517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9F3B-1102-F1BE-7ED9-43AD1FB1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457822-68E5-10B5-80A1-7D97219A0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55134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3427-658E-9538-8A19-BC5EA8B5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FDD7F0-86F0-F27F-5870-A943B7565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8032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DA46-0058-6024-7EF4-F17FDFDB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DA0669-6BE2-890A-57C3-B0C93855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20010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2C9F-E964-B66D-4662-CDB5CC69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7C4857-E448-897B-8380-977DE715C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977478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241B-327B-868C-7763-F99B25C1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8159819-A581-83FD-492E-695D7D0EB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249495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971-81C9-A7CC-6F68-995239A7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FF019514-5445-3E55-5AE4-6EE71DF0D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86308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3322-479E-ED0D-350E-40B71CD8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744B3F-5C9F-4141-D04E-05E21609E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93230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FA49-BC0B-D43C-8819-698B71B0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F02D6-5A17-27BA-EE38-6B6AF7FB3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37095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3D9-9456-BC2F-BDC2-54A97222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81A07B-76EA-A78C-BC28-3498589CA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55956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A69-252C-692D-E558-E04147C0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8A66E1-FD4C-147F-DB16-18E472587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131054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856B-6151-577E-E357-B2059358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E181D2-342A-CD43-6163-7BA2B7C3E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088088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B488-D415-12B4-1A1B-9FAAAE2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3C5367-D9F3-A64F-2035-B532EE90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59238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15FE-45E9-7772-1961-98DDA557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123859-1B20-173A-9BEB-199A6410B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003372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C71C-8BAC-DD5E-7456-9873595A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CD08F6-5D88-FD12-BB75-9C4575457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506980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35B1-CEB4-5261-A193-0E41CC59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FB4AED-6AA8-0AB8-DEAE-EC727B813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234239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F265-5A43-2ED2-E02C-FAFF868D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5F05D6-49CC-BAE8-4150-86D2A5E8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748661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E65B-59DC-4D6B-76E3-4AEDB17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1D37206-C3F3-B1F5-852D-72DE49FF0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70215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4F2D-3FC9-F452-6B9B-68735E5D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26431-381D-991D-443F-832B9C7D9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29861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662C-630C-17C4-0F8B-0F7494F6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A8BE52-8B0B-D8CB-8DB4-65A08B311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18713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570B-4CF5-6982-0607-C4638CFC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3F9B8F-2EC9-59F9-9CB5-7F81E87D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41081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964A-1435-B070-A12B-B3CCFAEE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A6FA61-796D-7042-F60A-852F237E5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716060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6A58-D003-430E-5F81-E72CB1BD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69844B3-9FC1-BAAC-FAD0-C50A3156A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138680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9C7A-9A24-307E-B2AC-6B581799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392E603-391A-02B2-96AA-CC30D5B7E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5558"/>
            <a:ext cx="10515600" cy="4151471"/>
          </a:xfrm>
        </p:spPr>
      </p:pic>
    </p:spTree>
    <p:extLst>
      <p:ext uri="{BB962C8B-B14F-4D97-AF65-F5344CB8AC3E}">
        <p14:creationId xmlns:p14="http://schemas.microsoft.com/office/powerpoint/2010/main" val="306373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8E79-C3D7-D8C1-5760-91CA3425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D66AD80-0717-3DF5-095C-BB822D605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186" y="1141291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9452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6D78-3FDF-8017-397F-FD42C575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4E1C51B-227B-E59B-3C4F-A0ECEB73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1442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174</cp:revision>
  <dcterms:created xsi:type="dcterms:W3CDTF">2023-03-22T15:08:40Z</dcterms:created>
  <dcterms:modified xsi:type="dcterms:W3CDTF">2023-03-22T20:02:13Z</dcterms:modified>
</cp:coreProperties>
</file>